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6" r:id="rId5"/>
    <p:sldId id="313" r:id="rId6"/>
    <p:sldId id="314" r:id="rId7"/>
    <p:sldId id="315" r:id="rId8"/>
    <p:sldId id="316" r:id="rId9"/>
    <p:sldId id="317" r:id="rId10"/>
    <p:sldId id="318" r:id="rId11"/>
    <p:sldId id="298" r:id="rId12"/>
    <p:sldId id="319" r:id="rId13"/>
    <p:sldId id="277" r:id="rId14"/>
    <p:sldId id="306" r:id="rId15"/>
    <p:sldId id="278" r:id="rId16"/>
    <p:sldId id="263" r:id="rId17"/>
    <p:sldId id="264" r:id="rId18"/>
    <p:sldId id="265" r:id="rId19"/>
    <p:sldId id="266" r:id="rId20"/>
    <p:sldId id="267" r:id="rId21"/>
    <p:sldId id="279" r:id="rId22"/>
    <p:sldId id="268" r:id="rId23"/>
    <p:sldId id="300" r:id="rId24"/>
    <p:sldId id="301" r:id="rId25"/>
    <p:sldId id="302" r:id="rId26"/>
    <p:sldId id="303" r:id="rId27"/>
    <p:sldId id="304" r:id="rId28"/>
    <p:sldId id="287" r:id="rId29"/>
    <p:sldId id="307" r:id="rId30"/>
    <p:sldId id="308" r:id="rId31"/>
    <p:sldId id="309" r:id="rId32"/>
    <p:sldId id="310" r:id="rId33"/>
    <p:sldId id="311" r:id="rId34"/>
    <p:sldId id="312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74" r:id="rId45"/>
    <p:sldId id="27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3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79" autoAdjust="0"/>
    <p:restoredTop sz="94660"/>
  </p:normalViewPr>
  <p:slideViewPr>
    <p:cSldViewPr>
      <p:cViewPr>
        <p:scale>
          <a:sx n="70" d="100"/>
          <a:sy n="70" d="100"/>
        </p:scale>
        <p:origin x="-13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22E7-2603-40FC-828B-778FF200A2A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301E-4515-43F8-A1E0-4D99F07FE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nguyendang\Desktop\Tr&#242;%20ch&#417;i%20d&#7921;%20gi&#7901;\Hi!%20How%20%20are%20you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nguyendang\Desktop\Tr&#242;%20ch&#417;i%20d&#7921;%20gi&#7901;\Hi!%20How%20%20are%20you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nguyendang\Desktop\Tr&#242;%20ch&#417;i%20d&#7921;%20gi&#7901;\Hi!%20How%20%20are%20you.mp3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nguyendang\Desktop\Tr&#242;%20ch&#417;i%20d&#7921;%20gi&#7901;\Hi!%20How%20%20are%20you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nguyendang\Desktop\Tr&#242;%20ch&#417;i%20d&#7921;%20gi&#7901;\Hi!%20How%20%20are%20you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inh-nen-hoa-hong-dep-nhat-full-h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534400" cy="25368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VNI-Present"/>
              </a:rPr>
              <a:t>Welcome our class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025650" y="6194425"/>
            <a:ext cx="7118350" cy="663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31800" marR="0" lvl="0" indent="-3238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icrosoft YaHei" pitchFamily="34" charset="-122"/>
                <a:cs typeface="Mangal" pitchFamily="18" charset="0"/>
              </a:rPr>
              <a:t>Teacher: Dang</a:t>
            </a:r>
            <a:r>
              <a:rPr kumimoji="0" lang="vi-VN" sz="4000" b="1" i="0" u="none" strike="noStrike" kern="1200" cap="none" spc="0" normalizeH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icrosoft YaHei" pitchFamily="34" charset="-122"/>
                <a:cs typeface="Mangal" pitchFamily="18" charset="0"/>
              </a:rPr>
              <a:t> Thi Thuy Lieu</a:t>
            </a:r>
            <a:endParaRPr kumimoji="0" lang="vi-VN" sz="4000" b="1" i="0" u="none" strike="noStrike" kern="1200" cap="none" spc="0" normalizeH="0" baseline="0" noProof="1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5226784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i="1" kern="10" dirty="0" smtClean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grandpa</a:t>
            </a:r>
            <a:endParaRPr lang="en-US" sz="10000" b="1" i="1" kern="10" dirty="0">
              <a:ln w="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"/>
            <a:ext cx="5410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Cac loai hoa hong va y nghia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7620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i="1" kern="10" dirty="0" smtClean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review</a:t>
            </a:r>
            <a:endParaRPr lang="en-US" sz="10000" b="1" i="1" kern="10" dirty="0">
              <a:ln w="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1524000"/>
            <a:ext cx="5867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PLAY</a:t>
            </a:r>
            <a:r>
              <a:rPr kumimoji="0" lang="en-US" sz="55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GAME</a:t>
            </a:r>
            <a:endParaRPr kumimoji="0" lang="en-US" sz="5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90800" y="2971800"/>
            <a:ext cx="5638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Pa</a:t>
            </a:r>
            <a:r>
              <a:rPr lang="en-US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ssing ball!</a:t>
            </a:r>
            <a:endParaRPr lang="en-US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latin typeface="VNI-Avo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9530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i! How  are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hinh-nen-hoa-ho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/>
          </p:cNvSpPr>
          <p:nvPr/>
        </p:nvSpPr>
        <p:spPr>
          <a:xfrm>
            <a:off x="838200" y="228600"/>
            <a:ext cx="7620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  <a:latin typeface="VNI-Ariston" pitchFamily="2" charset="0"/>
                <a:ea typeface="+mj-ea"/>
                <a:cs typeface="Tahoma" pitchFamily="34" charset="0"/>
              </a:rPr>
              <a:t>Saturday</a:t>
            </a:r>
            <a:r>
              <a:rPr lang="en-US" sz="4000" dirty="0" smtClean="0">
                <a:solidFill>
                  <a:srgbClr val="FF0000"/>
                </a:solidFill>
                <a:latin typeface="VNI-Ariston" pitchFamily="2" charset="0"/>
                <a:ea typeface="+mj-ea"/>
                <a:cs typeface="Tahoma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riston" pitchFamily="2" charset="0"/>
                <a:ea typeface="+mj-ea"/>
                <a:cs typeface="Tahoma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VNI-Ariston" pitchFamily="2" charset="0"/>
                <a:ea typeface="+mj-ea"/>
                <a:cs typeface="Tahoma" pitchFamily="34" charset="0"/>
              </a:rPr>
              <a:t>December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riston" pitchFamily="2" charset="0"/>
                <a:ea typeface="+mj-ea"/>
                <a:cs typeface="Tahoma" pitchFamily="34" charset="0"/>
              </a:rPr>
              <a:t> 15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riston" pitchFamily="2" charset="0"/>
                <a:ea typeface="+mj-ea"/>
                <a:cs typeface="Tahoma" pitchFamily="34" charset="0"/>
              </a:rPr>
              <a:t>th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riston" pitchFamily="2" charset="0"/>
                <a:ea typeface="+mj-ea"/>
                <a:cs typeface="Tahoma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riston" pitchFamily="2" charset="0"/>
                <a:ea typeface="+mj-ea"/>
                <a:cs typeface="Tahoma" pitchFamily="34" charset="0"/>
              </a:rPr>
              <a:t>2017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307712">
            <a:off x="548405" y="2645349"/>
            <a:ext cx="8147745" cy="2405501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Lesson : Animals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beautiful-white-lotus-fold-petal-white-background-35314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0" y="457200"/>
            <a:ext cx="6553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aim of the lesson: </a:t>
            </a:r>
            <a:endParaRPr lang="en-US" sz="50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676400"/>
            <a:ext cx="609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Listen, point and repeat</a:t>
            </a:r>
          </a:p>
          <a:p>
            <a:r>
              <a:rPr 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Practice</a:t>
            </a:r>
          </a:p>
          <a:p>
            <a:r>
              <a:rPr 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Consolidation</a:t>
            </a:r>
          </a:p>
          <a:p>
            <a:r>
              <a:rPr 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Story time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beautiful-white-lotus-fold-petal-white-background-35314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0" y="457200"/>
            <a:ext cx="6553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aim of the lesson: </a:t>
            </a:r>
            <a:endParaRPr lang="en-US" sz="50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8588" y="2057400"/>
            <a:ext cx="4975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Look and say</a:t>
            </a:r>
          </a:p>
          <a:p>
            <a:r>
              <a:rPr 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Practice</a:t>
            </a:r>
          </a:p>
          <a:p>
            <a:r>
              <a:rPr 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Play games</a:t>
            </a:r>
          </a:p>
          <a:p>
            <a:r>
              <a:rPr 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Match </a:t>
            </a:r>
          </a:p>
        </p:txBody>
      </p:sp>
      <p:pic>
        <p:nvPicPr>
          <p:cNvPr id="5" name="Picture 2" descr="C:\Users\admin\Desktop\Cac loai hoa hong va y nghia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762000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i="1" kern="10" dirty="0" smtClean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1.Listen, point and repeat.</a:t>
            </a:r>
            <a:endParaRPr lang="en-US" sz="10000" b="1" i="1" kern="10" dirty="0">
              <a:ln w="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495800" y="5791200"/>
            <a:ext cx="2590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dog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146" name="Picture 2" descr="C:\Users\admin\Desktop\con cho de th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8763001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800600" y="5715000"/>
            <a:ext cx="2209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cat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170" name="Picture 2" descr="C:\Users\admin\Desktop\meo-con-keu-meo-m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725469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419600" y="5791200"/>
            <a:ext cx="2819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bird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8194" name="Picture 2" descr="C:\Users\admin\Desktop\cartoon-macaw-flying-illustration-66467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915400" cy="510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733800" y="5791200"/>
            <a:ext cx="2362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lion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218" name="Picture 2" descr="C:\Users\admin\Desktop\14326tim-hieu-ve-loai-su-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3999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ользовательские-фото-обои-3D-европейский-фэнтези-роуз-фиолетовые-цветы-ретро-диван-фон-3D-обои-3D-роспис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09600"/>
            <a:ext cx="9072563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Mangal" pitchFamily="18" charset="0"/>
              </a:rPr>
              <a:t>GREETING SONG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5146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kern="10" dirty="0" smtClean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Hello teacher!!!</a:t>
            </a:r>
            <a:endParaRPr lang="en-US" sz="8000" b="1" i="1" kern="10" dirty="0">
              <a:ln w="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usic"/>
          <p:cNvSpPr>
            <a:spLocks noEditPoints="1" noChangeArrowheads="1"/>
          </p:cNvSpPr>
          <p:nvPr/>
        </p:nvSpPr>
        <p:spPr bwMode="auto">
          <a:xfrm rot="20388616">
            <a:off x="6886055" y="870128"/>
            <a:ext cx="1295400" cy="1276350"/>
          </a:xfrm>
          <a:custGeom>
            <a:avLst/>
            <a:gdLst>
              <a:gd name="T0" fmla="*/ 26442712 w 21600"/>
              <a:gd name="T1" fmla="*/ 160607 h 21600"/>
              <a:gd name="T2" fmla="*/ 26518217 w 21600"/>
              <a:gd name="T3" fmla="*/ 34567458 h 21600"/>
              <a:gd name="T4" fmla="*/ 77986558 w 21600"/>
              <a:gd name="T5" fmla="*/ 35129584 h 21600"/>
              <a:gd name="T6" fmla="*/ 26442712 w 21600"/>
              <a:gd name="T7" fmla="*/ 160607 h 21600"/>
              <a:gd name="T8" fmla="*/ 7768801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Music"/>
          <p:cNvSpPr>
            <a:spLocks noEditPoints="1" noChangeArrowheads="1"/>
          </p:cNvSpPr>
          <p:nvPr/>
        </p:nvSpPr>
        <p:spPr bwMode="auto">
          <a:xfrm rot="20388616">
            <a:off x="409055" y="5061128"/>
            <a:ext cx="1295400" cy="1276350"/>
          </a:xfrm>
          <a:custGeom>
            <a:avLst/>
            <a:gdLst>
              <a:gd name="T0" fmla="*/ 26442712 w 21600"/>
              <a:gd name="T1" fmla="*/ 160607 h 21600"/>
              <a:gd name="T2" fmla="*/ 26518217 w 21600"/>
              <a:gd name="T3" fmla="*/ 34567458 h 21600"/>
              <a:gd name="T4" fmla="*/ 77986558 w 21600"/>
              <a:gd name="T5" fmla="*/ 35129584 h 21600"/>
              <a:gd name="T6" fmla="*/ 26442712 w 21600"/>
              <a:gd name="T7" fmla="*/ 160607 h 21600"/>
              <a:gd name="T8" fmla="*/ 7768801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vi-VN" dirty="0">
              <a:solidFill>
                <a:srgbClr val="C00000"/>
              </a:solidFill>
            </a:endParaRPr>
          </a:p>
        </p:txBody>
      </p:sp>
      <p:pic>
        <p:nvPicPr>
          <p:cNvPr id="7" name="Hi! How  are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733800" y="5715000"/>
            <a:ext cx="3352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elephant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42" name="Picture 2" descr="C:\Users\admin\Desktop\vector-con-voi-ngo-nghinh-de-thuong-29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Hinhnendl.com-Hoa-Tulip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524000" y="381000"/>
            <a:ext cx="6747029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ook-AntiquaH" panose="020B7200000000000000" pitchFamily="34" charset="0"/>
                <a:ea typeface="+mj-ea"/>
                <a:cs typeface="+mj-cs"/>
              </a:rPr>
              <a:t>Break time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Book-AntiquaH" panose="020B7200000000000000" pitchFamily="34" charset="0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008530" y="2057400"/>
            <a:ext cx="8135470" cy="5526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book-Antiqua" panose="020B7200000000000000" pitchFamily="34" charset="0"/>
                <a:ea typeface="+mn-ea"/>
                <a:cs typeface="+mn-cs"/>
              </a:rPr>
              <a:t> 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D33AC"/>
                </a:solidFill>
                <a:effectLst/>
                <a:uLnTx/>
                <a:uFillTx/>
                <a:latin typeface="VNbook-Antiqua" panose="020B7200000000000000" pitchFamily="34" charset="0"/>
                <a:ea typeface="+mn-ea"/>
                <a:cs typeface="+mn-cs"/>
              </a:rPr>
              <a:t>Let’s sing a song: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D33AC"/>
                </a:solidFill>
                <a:effectLst/>
                <a:uLnTx/>
                <a:uFillTx/>
                <a:latin typeface="VNbook-Antiqua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D33AC"/>
                </a:solidFill>
                <a:effectLst/>
                <a:uLnTx/>
                <a:uFillTx/>
                <a:latin typeface="VNbook-Antiqua" panose="020B7200000000000000" pitchFamily="34" charset="0"/>
                <a:ea typeface="+mn-ea"/>
                <a:cs typeface="+mn-cs"/>
              </a:rPr>
              <a:t>Baby shark!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D33AC"/>
              </a:solidFill>
              <a:effectLst/>
              <a:uLnTx/>
              <a:uFillTx/>
              <a:latin typeface="VNbook-Antiqua" panose="020B7200000000000000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book-Antiqua" panose="020B7200000000000000" pitchFamily="34" charset="0"/>
              <a:ea typeface="+mn-ea"/>
              <a:cs typeface="+mn-cs"/>
            </a:endParaRPr>
          </a:p>
        </p:txBody>
      </p:sp>
      <p:pic>
        <p:nvPicPr>
          <p:cNvPr id="5" name="Hi! How  are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0"/>
            <a:ext cx="3810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ractice  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0" y="1524000"/>
            <a:ext cx="5867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PLAY</a:t>
            </a:r>
            <a:r>
              <a:rPr kumimoji="0" lang="en-US" sz="55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GAME</a:t>
            </a:r>
            <a:endParaRPr kumimoji="0" lang="en-US" sz="5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90800" y="2971800"/>
            <a:ext cx="5638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Guessing</a:t>
            </a:r>
            <a:endParaRPr lang="en-US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latin typeface="VNI-Avo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9530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i! How  are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062162" y="843867"/>
            <a:ext cx="5019675" cy="517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6928" y="13855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Remove Box</a:t>
            </a:r>
          </a:p>
        </p:txBody>
      </p:sp>
      <p:sp>
        <p:nvSpPr>
          <p:cNvPr id="6164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2491376793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81" grpId="0" animBg="1"/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157412" y="869537"/>
            <a:ext cx="4829175" cy="51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6928" y="13855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6164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2602923053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043112" y="2007203"/>
            <a:ext cx="5057775" cy="284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 descr="Dotted grid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pattFill prst="openDmn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 descr="20%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 descr="Plaid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pattFill prst="pla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 descr="Large confetti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 descr="Wide downward diagonal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 descr="Dashed vertical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pattFill prst="dashVert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1" descr="10%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2" descr="75%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pattFill prst="pct75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3" descr="Shingle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pattFill prst="shingle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 descr="90%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 descr="Trellis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 descr="Light downward diagonal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pattFill prst="lt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7188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3377580514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757362" y="1668047"/>
            <a:ext cx="5629275" cy="352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8212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51457216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985962" y="1489471"/>
            <a:ext cx="5172075" cy="387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6928" y="13855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6164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2491376793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anh-bia-hoa-se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25403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7010400" cy="3276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Dom"/>
              </a:rPr>
              <a:t>3.Consolidation</a:t>
            </a:r>
            <a:endParaRPr lang="en-US" sz="3600" kern="10" dirty="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VNI-Do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Cac loai hoa hong va y nghia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762000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i="1" kern="10" dirty="0" smtClean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 and guess .</a:t>
            </a:r>
            <a:endParaRPr lang="en-US" sz="10000" b="1" i="1" kern="10" dirty="0">
              <a:ln w="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4120hinh-nen-nhung-bong-hong-do-ben-phong-thu-tr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86961"/>
            <a:ext cx="9143998" cy="7044961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/>
          </p:cNvSpPr>
          <p:nvPr/>
        </p:nvSpPr>
        <p:spPr>
          <a:xfrm>
            <a:off x="0" y="228600"/>
            <a:ext cx="9072562" cy="10334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Mangal" pitchFamily="18" charset="0"/>
              </a:rPr>
              <a:t>WEATHER REPORT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1910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12192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i! How  are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495800" y="5791200"/>
            <a:ext cx="2590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dog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146" name="Picture 2" descr="C:\Users\admin\Desktop\con cho de th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8763001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419600" y="5791200"/>
            <a:ext cx="2819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bird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8194" name="Picture 2" descr="C:\Users\admin\Desktop\cartoon-macaw-flying-illustration-66467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915400" cy="510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733800" y="5715000"/>
            <a:ext cx="3352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elephant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42" name="Picture 2" descr="C:\Users\admin\Desktop\vector-con-voi-ngo-nghinh-de-thuong-29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800600" y="5715000"/>
            <a:ext cx="2209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cat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170" name="Picture 2" descr="C:\Users\admin\Desktop\meo-con-keu-meo-m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725469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733800" y="5791200"/>
            <a:ext cx="2362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lion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9218" name="Picture 2" descr="C:\Users\admin\Desktop\14326tim-hieu-ve-loai-su-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3999" cy="48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2955415">
            <a:off x="3947407" y="4155151"/>
            <a:ext cx="1639928" cy="712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0" y="2895600"/>
            <a:ext cx="4953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0000FF"/>
                </a:solidFill>
                <a:latin typeface="VNI-Avo" pitchFamily="2" charset="0"/>
              </a:rPr>
              <a:t>This is a…</a:t>
            </a: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PEN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334000" y="2286000"/>
            <a:ext cx="838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A.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486400" y="4953000"/>
            <a:ext cx="99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B.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2672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096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7907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892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26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0"/>
            <a:ext cx="9144000" cy="6959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333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Cac loai hoa hong va y nghia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7620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i="1" kern="10" dirty="0" smtClean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review</a:t>
            </a:r>
            <a:endParaRPr lang="en-US" sz="10000" b="1" i="1" kern="10" dirty="0">
              <a:ln w="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514600"/>
            <a:ext cx="259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kern="10" dirty="0" smtClean="0">
                <a:ln w="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8000" b="1" i="1" kern="10" dirty="0">
              <a:ln w="0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657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4695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3485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3114khung-anh-vong-tron-hoa-mau-phan-hong-d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19400" y="27432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SUM UP</a:t>
            </a:r>
            <a:endParaRPr lang="en-US" sz="8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hoa-hong-vang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2667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THE GOODBYE SONG</a:t>
            </a:r>
            <a:endParaRPr lang="en-US" sz="6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Music"/>
          <p:cNvSpPr>
            <a:spLocks noEditPoints="1" noChangeArrowheads="1"/>
          </p:cNvSpPr>
          <p:nvPr/>
        </p:nvSpPr>
        <p:spPr bwMode="auto">
          <a:xfrm rot="20388616">
            <a:off x="7190855" y="5397323"/>
            <a:ext cx="1295400" cy="1276350"/>
          </a:xfrm>
          <a:custGeom>
            <a:avLst/>
            <a:gdLst>
              <a:gd name="T0" fmla="*/ 26442712 w 21600"/>
              <a:gd name="T1" fmla="*/ 160607 h 21600"/>
              <a:gd name="T2" fmla="*/ 26518217 w 21600"/>
              <a:gd name="T3" fmla="*/ 34567458 h 21600"/>
              <a:gd name="T4" fmla="*/ 77986558 w 21600"/>
              <a:gd name="T5" fmla="*/ 35129584 h 21600"/>
              <a:gd name="T6" fmla="*/ 26442712 w 21600"/>
              <a:gd name="T7" fmla="*/ 160607 h 21600"/>
              <a:gd name="T8" fmla="*/ 7768801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usic"/>
          <p:cNvSpPr>
            <a:spLocks noEditPoints="1" noChangeArrowheads="1"/>
          </p:cNvSpPr>
          <p:nvPr/>
        </p:nvSpPr>
        <p:spPr bwMode="auto">
          <a:xfrm rot="20388616">
            <a:off x="7668145" y="3537128"/>
            <a:ext cx="1295400" cy="1276350"/>
          </a:xfrm>
          <a:custGeom>
            <a:avLst/>
            <a:gdLst>
              <a:gd name="T0" fmla="*/ 26442712 w 21600"/>
              <a:gd name="T1" fmla="*/ 160607 h 21600"/>
              <a:gd name="T2" fmla="*/ 26518217 w 21600"/>
              <a:gd name="T3" fmla="*/ 34567458 h 21600"/>
              <a:gd name="T4" fmla="*/ 77986558 w 21600"/>
              <a:gd name="T5" fmla="*/ 35129584 h 21600"/>
              <a:gd name="T6" fmla="*/ 26442712 w 21600"/>
              <a:gd name="T7" fmla="*/ 160607 h 21600"/>
              <a:gd name="T8" fmla="*/ 7768801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usic"/>
          <p:cNvSpPr>
            <a:spLocks noEditPoints="1" noChangeArrowheads="1"/>
          </p:cNvSpPr>
          <p:nvPr/>
        </p:nvSpPr>
        <p:spPr bwMode="auto">
          <a:xfrm rot="20388616">
            <a:off x="5514457" y="5137328"/>
            <a:ext cx="1295400" cy="1276350"/>
          </a:xfrm>
          <a:custGeom>
            <a:avLst/>
            <a:gdLst>
              <a:gd name="T0" fmla="*/ 26442712 w 21600"/>
              <a:gd name="T1" fmla="*/ 160607 h 21600"/>
              <a:gd name="T2" fmla="*/ 26518217 w 21600"/>
              <a:gd name="T3" fmla="*/ 34567458 h 21600"/>
              <a:gd name="T4" fmla="*/ 77986558 w 21600"/>
              <a:gd name="T5" fmla="*/ 35129584 h 21600"/>
              <a:gd name="T6" fmla="*/ 26442712 w 21600"/>
              <a:gd name="T7" fmla="*/ 160607 h 21600"/>
              <a:gd name="T8" fmla="*/ 7768801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a-hong-xanh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828800"/>
            <a:ext cx="5486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THANK YOU!</a:t>
            </a:r>
            <a:endParaRPr lang="en-US" sz="10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495800" y="5791200"/>
            <a:ext cx="2590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mom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731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800600" y="5715000"/>
            <a:ext cx="2209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dad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419600" y="5791200"/>
            <a:ext cx="2819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brother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733800" y="5791200"/>
            <a:ext cx="2362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sister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733800" y="5715000"/>
            <a:ext cx="3352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grandma</a:t>
            </a:r>
            <a:endParaRPr lang="en-US" sz="5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159</Words>
  <Application>Microsoft Office PowerPoint</Application>
  <PresentationFormat>On-screen Show (4:3)</PresentationFormat>
  <Paragraphs>62</Paragraphs>
  <Slides>45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49</cp:revision>
  <dcterms:created xsi:type="dcterms:W3CDTF">2016-10-11T06:15:31Z</dcterms:created>
  <dcterms:modified xsi:type="dcterms:W3CDTF">2018-12-05T00:06:42Z</dcterms:modified>
</cp:coreProperties>
</file>